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2" r:id="rId5"/>
    <p:sldId id="260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33F49-1BFD-473C-BC17-3BD066031673}" type="datetimeFigureOut">
              <a:rPr lang="vi-VN" smtClean="0"/>
              <a:pPr/>
              <a:t>04/04/2017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82838-4810-494A-8205-C3C39C10FD0A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5791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.VnArabia" pitchFamily="34" charset="0"/>
              </a:rPr>
              <a:t>Teacher: </a:t>
            </a:r>
            <a:r>
              <a:rPr lang="en-US" dirty="0" err="1" smtClean="0">
                <a:latin typeface=".VnArabia" pitchFamily="34" charset="0"/>
              </a:rPr>
              <a:t>Vũ</a:t>
            </a:r>
            <a:r>
              <a:rPr lang="en-US" dirty="0" smtClean="0">
                <a:latin typeface=".VnArabia" pitchFamily="34" charset="0"/>
              </a:rPr>
              <a:t> </a:t>
            </a:r>
            <a:r>
              <a:rPr lang="en-US" dirty="0" err="1" smtClean="0">
                <a:latin typeface=".VnArabia" pitchFamily="34" charset="0"/>
              </a:rPr>
              <a:t>Thị</a:t>
            </a:r>
            <a:r>
              <a:rPr lang="en-US" dirty="0" smtClean="0">
                <a:latin typeface=".VnArabia" pitchFamily="34" charset="0"/>
              </a:rPr>
              <a:t> </a:t>
            </a:r>
            <a:r>
              <a:rPr lang="en-US" dirty="0" err="1" smtClean="0">
                <a:latin typeface=".VnArabia" pitchFamily="34" charset="0"/>
              </a:rPr>
              <a:t>Huyền</a:t>
            </a:r>
            <a:endParaRPr lang="vi-VN" dirty="0"/>
          </a:p>
        </p:txBody>
      </p:sp>
      <p:pic>
        <p:nvPicPr>
          <p:cNvPr id="7" name="Picture 6" descr="829UZLCAEDL2O7CAR28EW4CAXSTH1JCALW46LFCA8CTC46CAPQK4JTCACKPN3MCAXHZPMHCAH6GDKJCAZD85A6CACB6634CAHBJXIHCA1F3L2ACA1KU9N9CA02OGDWCAZB03QVCAOE8SDTCAR8FOTTCAU3RMM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057400"/>
            <a:ext cx="8153400" cy="365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.Vn3DH" pitchFamily="34" charset="0"/>
              </a:rPr>
              <a:t>Home work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	- </a:t>
            </a:r>
            <a:r>
              <a:rPr lang="en-US" dirty="0" smtClean="0"/>
              <a:t>Complete the lesson at home.</a:t>
            </a:r>
          </a:p>
          <a:p>
            <a:pPr>
              <a:buNone/>
            </a:pPr>
            <a:r>
              <a:rPr lang="en-US" dirty="0" smtClean="0"/>
              <a:t>	- Prepare the new lesson</a:t>
            </a:r>
          </a:p>
          <a:p>
            <a:pPr>
              <a:buNone/>
            </a:pPr>
            <a:r>
              <a:rPr lang="en-US" dirty="0" smtClean="0"/>
              <a:t>			Unit 11: Science and technology</a:t>
            </a:r>
          </a:p>
          <a:p>
            <a:pPr>
              <a:buNone/>
            </a:pPr>
            <a:r>
              <a:rPr lang="en-US" dirty="0" smtClean="0"/>
              <a:t>			Lesson 6: Skills 2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vi-V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Picture 4" descr="A87QYUCA8DK3L9CAOXUF1XCADE0XHYCAGWU9DQCAJPOR2NCA3PUZXTCARCCT3TCAAL3IWJCAUPZUL7CA41OYONCA07NR3HCAKO2OSXCAFD5271CAE6S6IJCAAHZ5UFCAMRFQ8GCAK2Y0WVCATCH6JKCA66L5O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886200"/>
            <a:ext cx="3657600" cy="2057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86400" y="3429000"/>
            <a:ext cx="2438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.VnBlackH" pitchFamily="34" charset="0"/>
              </a:rPr>
              <a:t>SMART PHONE</a:t>
            </a:r>
            <a:endParaRPr lang="vi-VN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029200"/>
            <a:ext cx="1981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.VnBlackH" pitchFamily="34" charset="0"/>
              </a:rPr>
              <a:t>ROBOTS</a:t>
            </a:r>
            <a:endParaRPr lang="vi-VN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6172200"/>
            <a:ext cx="19050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.VnBlackH" pitchFamily="34" charset="0"/>
              </a:rPr>
              <a:t>COMPUTER</a:t>
            </a:r>
            <a:endParaRPr lang="vi-VN" dirty="0">
              <a:solidFill>
                <a:srgbClr val="92D050"/>
              </a:solidFill>
            </a:endParaRPr>
          </a:p>
        </p:txBody>
      </p:sp>
      <p:pic>
        <p:nvPicPr>
          <p:cNvPr id="10" name="Picture 9" descr="6QAIAUCA619GVCCASEYX4VCALZHYHXCA2RP573CAXNRC3PCAH5KYGHCAFCWU0PCAZGW8GQCAMOG541CARAXSX8CAZ8HW9LCAP5S3ZQCAY6P1NTCA0EIX6ZCA0F8UQ4CA29ME0RCACTIGT9CATK2NATCA8Q3OX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04800"/>
            <a:ext cx="7696200" cy="1066800"/>
          </a:xfrm>
          <a:prstGeom prst="rect">
            <a:avLst/>
          </a:prstGeom>
        </p:spPr>
      </p:pic>
      <p:pic>
        <p:nvPicPr>
          <p:cNvPr id="11" name="Picture 10" descr="JQ0C1ZCAV4ND33CALOI7OVCA9WVLQ2CAS8TVG9CAZNGGPDCAIEIESPCA43WAXPCA535JVECA3LXOO9CAHRBF7RCA91PPVTCA7586D6CAC2LQCECAJ0QKJ3CA73PJGYCA4FJLPYCA1TGZ7GCANT8SRXCA9OZ2A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1524000"/>
            <a:ext cx="3352800" cy="1828800"/>
          </a:xfrm>
          <a:prstGeom prst="rect">
            <a:avLst/>
          </a:prstGeom>
        </p:spPr>
      </p:pic>
      <p:pic>
        <p:nvPicPr>
          <p:cNvPr id="13" name="Content Placeholder 12" descr="74XM44CA96971XCAB6J4ANCABYYMDMCAM9Q2UMCACDFFDHCA8YDGA1CATV0DOVCA8X87VCCA1E4C6ECATFZL0RCAYOSUEFCA2NNSQ1CAOXS2ZICAWMMY6LCA8JLZGZCATBHHFZCAXTZ38JCA1O1H9YCAB530FP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28600" y="1524000"/>
            <a:ext cx="2819400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rvivant" pitchFamily="2" charset="0"/>
              </a:rPr>
              <a:t>												UNIT 11: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rvivant" pitchFamily="2" charset="0"/>
              </a:rPr>
              <a:t>	SCIENCE AND TECHNOLOGY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Survivant" pitchFamily="2" charset="0"/>
              </a:rPr>
              <a:t>		LESSON 5: SKILLS 1</a:t>
            </a:r>
            <a:endParaRPr lang="vi-VN" sz="4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SVNtimes new roman H" pitchFamily="34" charset="0"/>
              </a:rPr>
              <a:t>* Activity 1: Match the headings with the passages</a:t>
            </a:r>
            <a:endParaRPr lang="vi-V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1. Can we live longer? 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2. Can we live there?</a:t>
            </a:r>
          </a:p>
          <a:p>
            <a:pPr>
              <a:buNone/>
            </a:pPr>
            <a:r>
              <a:rPr lang="en-US" sz="2400" dirty="0" smtClean="0"/>
              <a:t>	3. Future home prediction?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VNtimes new roman H" pitchFamily="34" charset="0"/>
              </a:rPr>
              <a:t>* Activity 2: Matching</a:t>
            </a:r>
            <a:endParaRPr lang="vi-V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5800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1. a</a:t>
                      </a:r>
                      <a:r>
                        <a:rPr lang="en-US" baseline="0" dirty="0" smtClean="0"/>
                        <a:t> reality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 examine</a:t>
                      </a:r>
                      <a:r>
                        <a:rPr lang="en-US" baseline="0" dirty="0" smtClean="0"/>
                        <a:t> carefully to find out more about something.</a:t>
                      </a:r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2. explore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 used</a:t>
                      </a:r>
                      <a:r>
                        <a:rPr lang="en-US" baseline="0" dirty="0" smtClean="0"/>
                        <a:t> instead of something else</a:t>
                      </a:r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3. possibility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c. equipment that</a:t>
                      </a:r>
                      <a:r>
                        <a:rPr lang="en-US" baseline="0" dirty="0" smtClean="0"/>
                        <a:t> helps save energy</a:t>
                      </a:r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4. replaced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d. a thing that actually exists</a:t>
                      </a:r>
                      <a:r>
                        <a:rPr lang="en-US" baseline="0" dirty="0" smtClean="0"/>
                        <a:t> or happens</a:t>
                      </a:r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5. anti-ageing pills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 something</a:t>
                      </a:r>
                      <a:r>
                        <a:rPr lang="en-US" baseline="0" dirty="0" smtClean="0"/>
                        <a:t> that is likely to happen</a:t>
                      </a:r>
                      <a:endParaRPr lang="vi-VN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6. energy</a:t>
                      </a:r>
                      <a:r>
                        <a:rPr lang="en-US" baseline="0" dirty="0" smtClean="0"/>
                        <a:t> saving devices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f. medicine that can prevent ageing</a:t>
                      </a:r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82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1828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vi-VN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1828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vi-VN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2895600" y="2819400"/>
            <a:ext cx="19812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24200" y="2514600"/>
            <a:ext cx="1600200" cy="838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24200" y="3962400"/>
            <a:ext cx="1524000" cy="129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124200" y="3200400"/>
            <a:ext cx="1524000" cy="1447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5334000"/>
            <a:ext cx="15240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2895600" y="4114800"/>
            <a:ext cx="21336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VNtimes new roman H" pitchFamily="34" charset="0"/>
              </a:rPr>
              <a:t>* Activity 3: Answer the questions</a:t>
            </a:r>
            <a:endParaRPr lang="vi-V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FF0000"/>
                </a:solidFill>
                <a:latin typeface="SVNtimes new roman H" pitchFamily="34" charset="0"/>
              </a:rPr>
              <a:t>1.Why are scientists planning to send people to Mars?</a:t>
            </a:r>
          </a:p>
          <a:p>
            <a:pPr marL="514350" indent="-514350">
              <a:buNone/>
            </a:pPr>
            <a:r>
              <a:rPr lang="en-US" sz="2800" dirty="0" smtClean="0">
                <a:latin typeface="SVNtimes new roman H" pitchFamily="34" charset="0"/>
              </a:rPr>
              <a:t>- Because they want to explore the possibility of  living there.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SVNtimes new roman H" pitchFamily="34" charset="0"/>
              </a:rPr>
              <a:t>2. How will anti-ageing pills help people?</a:t>
            </a:r>
          </a:p>
          <a:p>
            <a:pPr>
              <a:buNone/>
            </a:pPr>
            <a:r>
              <a:rPr lang="en-US" sz="2800" dirty="0" smtClean="0">
                <a:latin typeface="SVNtimes new roman H" pitchFamily="34" charset="0"/>
              </a:rPr>
              <a:t>- They help people live longer.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SVNtimes new roman H" pitchFamily="34" charset="0"/>
              </a:rPr>
              <a:t>3. How long does an average person live now?</a:t>
            </a:r>
          </a:p>
          <a:p>
            <a:pPr>
              <a:buNone/>
            </a:pPr>
            <a:r>
              <a:rPr lang="en-US" sz="2800" dirty="0" smtClean="0">
                <a:latin typeface="SVNtimes new roman H" pitchFamily="34" charset="0"/>
              </a:rPr>
              <a:t>- 70 ( for men ) or 75 ( for women).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SVNtimes new roman H" pitchFamily="34" charset="0"/>
              </a:rPr>
              <a:t>4. What are some energy saving devices?</a:t>
            </a:r>
          </a:p>
          <a:p>
            <a:pPr>
              <a:buNone/>
            </a:pPr>
            <a:r>
              <a:rPr lang="en-US" sz="2800" dirty="0" smtClean="0">
                <a:latin typeface="SVNtimes new roman H" pitchFamily="34" charset="0"/>
              </a:rPr>
              <a:t>- They are solar panels and solar windows.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SVNtimes new roman H" pitchFamily="34" charset="0"/>
              </a:rPr>
              <a:t>5. What will home robots do in the future?</a:t>
            </a:r>
          </a:p>
          <a:p>
            <a:pPr>
              <a:buNone/>
            </a:pPr>
            <a:r>
              <a:rPr lang="en-US" sz="2800" dirty="0" smtClean="0">
                <a:latin typeface="SVNtimes new roman H" pitchFamily="34" charset="0"/>
              </a:rPr>
              <a:t>- In the future, robots do chores such as cleaning, cooking, washing and </a:t>
            </a:r>
            <a:r>
              <a:rPr lang="en-US" sz="2800" dirty="0" err="1" smtClean="0">
                <a:latin typeface="SVNtimes new roman H" pitchFamily="34" charset="0"/>
              </a:rPr>
              <a:t>organising</a:t>
            </a:r>
            <a:r>
              <a:rPr lang="en-US" sz="2800" dirty="0" smtClean="0">
                <a:latin typeface="SVNtimes new roman H" pitchFamily="34" charset="0"/>
              </a:rPr>
              <a:t> everything.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VNtimes new roman H" pitchFamily="34" charset="0"/>
              </a:rPr>
              <a:t>* Activity 4: fill in the table</a:t>
            </a:r>
            <a:endParaRPr lang="vi-V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534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124200"/>
                <a:gridCol w="320040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Advances</a:t>
                      </a:r>
                      <a:endParaRPr lang="vi-VN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Advantages</a:t>
                      </a:r>
                      <a:endParaRPr lang="vi-VN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Disadvantages</a:t>
                      </a:r>
                      <a:endParaRPr lang="vi-VN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Robots</a:t>
                      </a:r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Nuclear</a:t>
                      </a:r>
                      <a:r>
                        <a:rPr lang="en-US" sz="2400" baseline="0" dirty="0" smtClean="0"/>
                        <a:t> energy</a:t>
                      </a:r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Nutrition pills</a:t>
                      </a:r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Smart</a:t>
                      </a:r>
                      <a:r>
                        <a:rPr lang="en-US" sz="2400" baseline="0" dirty="0" smtClean="0"/>
                        <a:t> phones</a:t>
                      </a:r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Space travel</a:t>
                      </a:r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25146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 a lot of things </a:t>
            </a:r>
            <a:endParaRPr lang="vi-V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5908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unemployment</a:t>
            </a:r>
            <a:endParaRPr lang="vi-V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3200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convenient, clean…</a:t>
            </a:r>
            <a:endParaRPr lang="vi-VN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00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expensive, unsafe</a:t>
            </a:r>
            <a:endParaRPr lang="vi-VN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3962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help people live longer</a:t>
            </a:r>
            <a:endParaRPr lang="vi-VN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46482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convenient, entertaining</a:t>
            </a:r>
            <a:endParaRPr lang="vi-VN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54102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exciting</a:t>
            </a:r>
            <a:endParaRPr lang="vi-V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5334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expensive, dangerous</a:t>
            </a:r>
            <a:endParaRPr lang="vi-VN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4724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environmentally unfriendly</a:t>
            </a:r>
            <a:endParaRPr lang="vi-VN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39624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expensive</a:t>
            </a:r>
            <a:endParaRPr lang="vi-V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.Vn3DH" pitchFamily="34" charset="0"/>
              </a:rPr>
              <a:t>Look out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vi-VN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1905000"/>
            <a:ext cx="5638800" cy="3200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1371600" y="2362200"/>
            <a:ext cx="51816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Look </a:t>
            </a:r>
            <a:r>
              <a:rPr lang="en-US" sz="3200" dirty="0" smtClean="0"/>
              <a:t>out!</a:t>
            </a:r>
          </a:p>
          <a:p>
            <a:r>
              <a:rPr lang="en-US" sz="2400" dirty="0" smtClean="0"/>
              <a:t>We use  ‘ at the same time ’  to introduce a contrasting fact.</a:t>
            </a:r>
          </a:p>
          <a:p>
            <a:r>
              <a:rPr lang="en-US" sz="2400" dirty="0" smtClean="0"/>
              <a:t>- </a:t>
            </a:r>
            <a:r>
              <a:rPr lang="en-US" sz="2400" dirty="0" err="1" smtClean="0"/>
              <a:t>Sử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‘ at the same time’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mở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một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tương</a:t>
            </a:r>
            <a:r>
              <a:rPr lang="en-US" sz="2400" dirty="0" smtClean="0"/>
              <a:t> </a:t>
            </a:r>
            <a:r>
              <a:rPr lang="en-US" sz="2400" dirty="0" err="1" smtClean="0"/>
              <a:t>phản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ban </a:t>
            </a:r>
            <a:r>
              <a:rPr lang="en-US" sz="2400" dirty="0" err="1" smtClean="0"/>
              <a:t>đầu</a:t>
            </a:r>
            <a:r>
              <a:rPr lang="en-US" sz="2400" dirty="0" smtClean="0"/>
              <a:t>.</a:t>
            </a:r>
            <a:r>
              <a:rPr lang="en-US" sz="32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VNtimes new roman H" pitchFamily="34" charset="0"/>
              </a:rPr>
              <a:t>* Activity 5</a:t>
            </a:r>
            <a:endParaRPr lang="vi-V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A: I think + advances + will help us….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B: Yes. But at the same time, …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C: And they’ll…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Example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A: I thinks robots will help us do many boring or difficult jobs.</a:t>
            </a:r>
          </a:p>
          <a:p>
            <a:pPr>
              <a:buNone/>
            </a:pPr>
            <a:r>
              <a:rPr lang="en-US" sz="2400" dirty="0" smtClean="0"/>
              <a:t>B: Yes. But at the same time, they may bring a lot of unemployment.</a:t>
            </a:r>
          </a:p>
          <a:p>
            <a:pPr>
              <a:buNone/>
            </a:pPr>
            <a:r>
              <a:rPr lang="en-US" sz="2400" dirty="0" smtClean="0"/>
              <a:t>C: And they’ll make us lazy and inactive.</a:t>
            </a:r>
            <a:endParaRPr lang="vi-V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311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* Activity 1: Match the headings with the passages</vt:lpstr>
      <vt:lpstr>* Activity 2: Matching</vt:lpstr>
      <vt:lpstr>* Activity 3: Answer the questions</vt:lpstr>
      <vt:lpstr>* Activity 4: fill in the table</vt:lpstr>
      <vt:lpstr>Look out</vt:lpstr>
      <vt:lpstr>* Activity 5</vt:lpstr>
      <vt:lpstr>Home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15</cp:revision>
  <dcterms:created xsi:type="dcterms:W3CDTF">2009-08-19T17:32:55Z</dcterms:created>
  <dcterms:modified xsi:type="dcterms:W3CDTF">2017-04-04T04:24:09Z</dcterms:modified>
</cp:coreProperties>
</file>